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106487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39" y="-82"/>
      </p:cViewPr>
      <p:guideLst>
        <p:guide orient="horz" pos="2160"/>
        <p:guide pos="34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866" y="2130426"/>
            <a:ext cx="940514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9731" y="3886200"/>
            <a:ext cx="774541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22034" y="274639"/>
            <a:ext cx="248959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244" y="274639"/>
            <a:ext cx="728437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049" y="4406901"/>
            <a:ext cx="940514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049" y="2906713"/>
            <a:ext cx="940514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244" y="1600201"/>
            <a:ext cx="48869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24645" y="1600201"/>
            <a:ext cx="488698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44" y="1535113"/>
            <a:ext cx="48889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44" y="2174875"/>
            <a:ext cx="48889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0804" y="1535113"/>
            <a:ext cx="4890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20804" y="2174875"/>
            <a:ext cx="4890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244" y="273050"/>
            <a:ext cx="364026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059" y="273051"/>
            <a:ext cx="618557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3244" y="1435101"/>
            <a:ext cx="364026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793" y="4800600"/>
            <a:ext cx="663892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68793" y="612775"/>
            <a:ext cx="66389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8793" y="5367338"/>
            <a:ext cx="66389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3244" y="274638"/>
            <a:ext cx="99583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44" y="1600201"/>
            <a:ext cx="99583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3244" y="6356351"/>
            <a:ext cx="2581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0499" y="6356351"/>
            <a:ext cx="35038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9827" y="6356351"/>
            <a:ext cx="2581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6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ASUS\Downloads\St.Peters Logo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EFC"/>
              </a:clrFrom>
              <a:clrTo>
                <a:srgbClr val="F2FEFC">
                  <a:alpha val="0"/>
                </a:srgbClr>
              </a:clrTo>
            </a:clrChange>
          </a:blip>
          <a:srcRect t="20752" b="28529"/>
          <a:stretch>
            <a:fillRect/>
          </a:stretch>
        </p:blipFill>
        <p:spPr bwMode="auto">
          <a:xfrm>
            <a:off x="4694237" y="152400"/>
            <a:ext cx="4192588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27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6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6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06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06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06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06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10648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45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066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ASUS</cp:lastModifiedBy>
  <cp:revision>3</cp:revision>
  <dcterms:created xsi:type="dcterms:W3CDTF">2006-08-16T00:00:00Z</dcterms:created>
  <dcterms:modified xsi:type="dcterms:W3CDTF">2025-02-28T14:49:54Z</dcterms:modified>
</cp:coreProperties>
</file>